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59" r:id="rId6"/>
    <p:sldId id="262" r:id="rId7"/>
    <p:sldId id="299" r:id="rId8"/>
    <p:sldId id="300" r:id="rId9"/>
    <p:sldId id="261" r:id="rId10"/>
    <p:sldId id="278" r:id="rId11"/>
    <p:sldId id="258" r:id="rId12"/>
    <p:sldId id="260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8"/>
      <p:bold r:id="rId49"/>
      <p:italic r:id="rId50"/>
      <p:boldItalic r:id="rId51"/>
    </p:embeddedFont>
    <p:embeddedFont>
      <p:font typeface="Barlow Light" panose="00000400000000000000" pitchFamily="2" charset="0"/>
      <p:regular r:id="rId52"/>
      <p:bold r:id="rId53"/>
      <p:italic r:id="rId54"/>
      <p:boldItalic r:id="rId55"/>
    </p:embeddedFont>
    <p:embeddedFont>
      <p:font typeface="Barlow SemiBold" panose="00000700000000000000" pitchFamily="2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Raleway" pitchFamily="2" charset="0"/>
      <p:regular r:id="rId68"/>
      <p:bold r:id="rId69"/>
      <p:italic r:id="rId70"/>
      <p:boldItalic r:id="rId71"/>
    </p:embeddedFont>
    <p:embeddedFont>
      <p:font typeface="Raleway Thin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3522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6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4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7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80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4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2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504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31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4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96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54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22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003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728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82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88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45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84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9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89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7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07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9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08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017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86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1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29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80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957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294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76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01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9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09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9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2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3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770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Martins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50278" cy="29646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 pela sua atenção</a:t>
            </a:r>
            <a:endParaRPr sz="7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19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695753" y="803603"/>
            <a:ext cx="79127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Demonstração em tempo real</a:t>
            </a:r>
            <a:endParaRPr sz="3600" dirty="0"/>
          </a:p>
        </p:txBody>
      </p:sp>
      <p:grpSp>
        <p:nvGrpSpPr>
          <p:cNvPr id="408" name="Google Shape;408;p15"/>
          <p:cNvGrpSpPr/>
          <p:nvPr/>
        </p:nvGrpSpPr>
        <p:grpSpPr>
          <a:xfrm>
            <a:off x="7863230" y="124858"/>
            <a:ext cx="928834" cy="967961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954414" y="102162"/>
            <a:ext cx="5116720" cy="6493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chemeClr val="accent1"/>
                </a:solidFill>
              </a:rPr>
              <a:t>Diagrama de Sistema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6C2513D2-BA60-0E44-465A-7E2B3B6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5" y="910712"/>
            <a:ext cx="3446778" cy="2364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30684-07E8-1B56-8A30-294668B22DA3}"/>
              </a:ext>
            </a:extLst>
          </p:cNvPr>
          <p:cNvSpPr txBox="1"/>
          <p:nvPr/>
        </p:nvSpPr>
        <p:spPr>
          <a:xfrm>
            <a:off x="1954414" y="3682643"/>
            <a:ext cx="488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para imagem: https://github.com/GuilhermeTeixeira13/NOTHING2LOSE/blob/main/T3-Guilherme-Jo%C3%A3o-Tiago-C%C3%A1udio-system-diagram.png.jpeg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199" y="1995750"/>
            <a:ext cx="3978613" cy="2679000"/>
          </a:xfrm>
        </p:spPr>
        <p:txBody>
          <a:bodyPr/>
          <a:lstStyle/>
          <a:p>
            <a:r>
              <a:rPr lang="pt-PT" dirty="0"/>
              <a:t>Simples 20  bits aleatórios</a:t>
            </a:r>
          </a:p>
          <a:p>
            <a:r>
              <a:rPr lang="pt-PT" dirty="0"/>
              <a:t>Normal  21 bits aleatórios</a:t>
            </a:r>
          </a:p>
          <a:p>
            <a:r>
              <a:rPr lang="pt-PT" dirty="0"/>
              <a:t>Raro 22 bits aleatórios</a:t>
            </a:r>
          </a:p>
          <a:p>
            <a:r>
              <a:rPr lang="pt-PT" dirty="0"/>
              <a:t>Lendário 23 bits aleatórios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30" y="1149122"/>
            <a:ext cx="2283379" cy="2594043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435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crítica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Falha nos tempos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78" y="1146950"/>
            <a:ext cx="349331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Conclusões e trabalhos futuros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PT" dirty="0"/>
              <a:t>Objetivos concretizados e não concretizados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PT" dirty="0"/>
              <a:t>Futuras melhorias e objetivos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1868</Words>
  <Application>Microsoft Office PowerPoint</Application>
  <PresentationFormat>Apresentação no Ecrã (16:9)</PresentationFormat>
  <Paragraphs>419</Paragraphs>
  <Slides>45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4" baseType="lpstr">
      <vt:lpstr>Barlow</vt:lpstr>
      <vt:lpstr>Montserrat</vt:lpstr>
      <vt:lpstr>Raleway</vt:lpstr>
      <vt:lpstr>Calibri</vt:lpstr>
      <vt:lpstr>Raleway Thin</vt:lpstr>
      <vt:lpstr>Arial</vt:lpstr>
      <vt:lpstr>Barlow Light</vt:lpstr>
      <vt:lpstr>Barlow SemiBold</vt:lpstr>
      <vt:lpstr>Gaoler template</vt:lpstr>
      <vt:lpstr>NOTHING2LOSE</vt:lpstr>
      <vt:lpstr>Objetivos</vt:lpstr>
      <vt:lpstr>Requisitos de segurança</vt:lpstr>
      <vt:lpstr>Eng. de Software</vt:lpstr>
      <vt:lpstr>Demonstração em tempo real</vt:lpstr>
      <vt:lpstr>Diagrama de Sistema</vt:lpstr>
      <vt:lpstr>Testes</vt:lpstr>
      <vt:lpstr>Análise crítica</vt:lpstr>
      <vt:lpstr>Conclusões e trabalhos futuros</vt:lpstr>
      <vt:lpstr>Obrigado pela sua atenção</vt:lpstr>
      <vt:lpstr>HELLO!</vt:lpstr>
      <vt:lpstr>Apresentação do PowerPoint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claudio redondo</cp:lastModifiedBy>
  <cp:revision>6</cp:revision>
  <dcterms:modified xsi:type="dcterms:W3CDTF">2023-06-07T20:07:05Z</dcterms:modified>
</cp:coreProperties>
</file>